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9" r:id="rId4"/>
    <p:sldId id="265" r:id="rId5"/>
    <p:sldId id="267" r:id="rId6"/>
    <p:sldId id="266" r:id="rId7"/>
    <p:sldId id="263" r:id="rId8"/>
    <p:sldId id="257" r:id="rId9"/>
    <p:sldId id="269" r:id="rId10"/>
    <p:sldId id="295" r:id="rId11"/>
    <p:sldId id="285" r:id="rId12"/>
    <p:sldId id="286" r:id="rId13"/>
    <p:sldId id="282" r:id="rId14"/>
    <p:sldId id="273" r:id="rId15"/>
    <p:sldId id="274" r:id="rId16"/>
    <p:sldId id="284" r:id="rId17"/>
    <p:sldId id="293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3.jpg"/>
          <p:cNvPicPr>
            <a:picLocks noChangeAspect="1"/>
          </p:cNvPicPr>
          <p:nvPr/>
        </p:nvPicPr>
        <p:blipFill rotWithShape="1">
          <a:blip r:embed="rId2" cstate="email"/>
          <a:srcRect l="6437" b="6584"/>
          <a:stretch/>
        </p:blipFill>
        <p:spPr>
          <a:xfrm>
            <a:off x="-1" y="0"/>
            <a:ext cx="91584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228671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Проект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 1й младшей группе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«Здравствуй, </a:t>
            </a:r>
            <a:r>
              <a:rPr lang="ru-RU" sz="3600" dirty="0" smtClean="0">
                <a:solidFill>
                  <a:srgbClr val="FF0000"/>
                </a:solidFill>
              </a:rPr>
              <a:t>сказка!»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30120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Подготовила: </a:t>
            </a:r>
            <a:r>
              <a:rPr lang="ru-RU" sz="1200" i="1" dirty="0" smtClean="0"/>
              <a:t>Вагнер Ж.С.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78687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33556">
            <a:off x="300480" y="1752370"/>
            <a:ext cx="3020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Продуктивная </a:t>
            </a:r>
            <a:r>
              <a:rPr lang="ru-RU" sz="1400" b="1" i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деятельность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Лепка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 «Колобок»</a:t>
            </a:r>
            <a:r>
              <a:rPr lang="ru-RU" sz="1400" b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Цель: Учить детей </a:t>
            </a: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раскатывать пластилин круговыми движениями.</a:t>
            </a:r>
          </a:p>
        </p:txBody>
      </p:sp>
      <p:pic>
        <p:nvPicPr>
          <p:cNvPr id="8" name="Рисунок 7" descr="C:\Users\Juanna\Desktop\Проект по сказкам\Фото для проекта_ Сказка\IMG_20230327_093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855">
            <a:off x="573275" y="3500812"/>
            <a:ext cx="3438525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Juanna\Desktop\Проект по сказкам\Фото для проекта_ Сказка\IMG_20230327_0932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6411"/>
          <a:stretch/>
        </p:blipFill>
        <p:spPr bwMode="auto">
          <a:xfrm rot="20851321">
            <a:off x="3478555" y="1092073"/>
            <a:ext cx="3686795" cy="267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406904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«С</a:t>
            </a:r>
            <a:r>
              <a:rPr lang="ru-RU" dirty="0" smtClean="0">
                <a:solidFill>
                  <a:srgbClr val="0070C0"/>
                </a:solidFill>
              </a:rPr>
              <a:t>казка о глупом мышонке»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Пальчиковый театр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Juanna\Desktop\Проект по сказкам\Фото для проекта_ Сказка\IMG_20221026_1111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9447"/>
          <a:stretch/>
        </p:blipFill>
        <p:spPr bwMode="auto">
          <a:xfrm>
            <a:off x="2123728" y="1916832"/>
            <a:ext cx="6192688" cy="4229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411003" y="1482993"/>
            <a:ext cx="2920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«Теремок»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C:\Users\Juanna\Desktop\Проект по сказкам\Фото для проекта_ Сказка\IMG_20230322_1622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8551" r="33334"/>
          <a:stretch/>
        </p:blipFill>
        <p:spPr bwMode="auto">
          <a:xfrm>
            <a:off x="4705918" y="3284984"/>
            <a:ext cx="4330578" cy="2814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Juanna\Desktop\Проект по сказкам\Фото для проекта_ Сказка\IMG_20230317_1027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 r="4647"/>
          <a:stretch/>
        </p:blipFill>
        <p:spPr bwMode="auto">
          <a:xfrm>
            <a:off x="611560" y="949081"/>
            <a:ext cx="4392488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Juanna\Desktop\Проект по сказкам\Фото для проекта_ Сказка\IMG_20230317_10363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7"/>
          <a:stretch/>
        </p:blipFill>
        <p:spPr bwMode="auto">
          <a:xfrm>
            <a:off x="38097" y="4149080"/>
            <a:ext cx="4389887" cy="2616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4777" y="753979"/>
            <a:ext cx="587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Лепка «Рукавичка»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C:\Users\Juanna\Desktop\1 младшая\2 ИЗО\Работы по ИЗО\IMG_20230126_152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0168" y="964368"/>
            <a:ext cx="3783703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4624"/>
            <a:ext cx="9144000" cy="6768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868" y="49614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Показ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настольного </a:t>
            </a:r>
            <a:r>
              <a:rPr lang="ru-RU" sz="3200" dirty="0" smtClean="0">
                <a:solidFill>
                  <a:srgbClr val="FF0000"/>
                </a:solidFill>
              </a:rPr>
              <a:t>театра «Репка»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Juanna\Desktop\Проект по сказкам\Фото для проекта_ Сказка\IMG_20230324_1607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6"/>
          <a:stretch/>
        </p:blipFill>
        <p:spPr bwMode="auto">
          <a:xfrm>
            <a:off x="3131840" y="1446326"/>
            <a:ext cx="232243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Juanna\Desktop\Проект по сказкам\Фото для проекта_ Сказка\IMG_20230324_1608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 bwMode="auto">
          <a:xfrm>
            <a:off x="5652120" y="2060848"/>
            <a:ext cx="2730500" cy="337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  <p:pic>
        <p:nvPicPr>
          <p:cNvPr id="5" name="Рисунок 4" descr="IMG_57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857816" y="9001164"/>
            <a:ext cx="2952707" cy="22145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40466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Рисование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</a:t>
            </a:r>
            <a:r>
              <a:rPr lang="ru-RU" sz="3200" dirty="0" smtClean="0">
                <a:solidFill>
                  <a:srgbClr val="0070C0"/>
                </a:solidFill>
              </a:rPr>
              <a:t>Хвостик Репки»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C:\Users\Juanna\Desktop\1 младшая\2 ИЗО\Работы по ИЗО\IMG_20230323_1337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4203"/>
          <a:stretch/>
        </p:blipFill>
        <p:spPr bwMode="auto">
          <a:xfrm>
            <a:off x="3635896" y="1628800"/>
            <a:ext cx="4077072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5" y="836712"/>
            <a:ext cx="406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«Курочка Ряба»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Juanna\Desktop\Проект по сказкам\Фото для проекта_ Сказка\IMG_20230324_1611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40" b="20074"/>
          <a:stretch/>
        </p:blipFill>
        <p:spPr bwMode="auto">
          <a:xfrm>
            <a:off x="5220072" y="1916832"/>
            <a:ext cx="3168352" cy="2917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Juanna\Desktop\Проект по сказкам\Фото для проекта_ Сказка\IMG_20230327_0927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7052" r="8013"/>
          <a:stretch/>
        </p:blipFill>
        <p:spPr bwMode="auto">
          <a:xfrm>
            <a:off x="112702" y="2708920"/>
            <a:ext cx="4819338" cy="3702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40152" y="149470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Пальчиковый театр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4219" y="233788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Лепка «Украшаем яйцо»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6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0398" y="1124744"/>
            <a:ext cx="3917098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Открытое занятие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«Знакомство со сказкой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>
                <a:solidFill>
                  <a:srgbClr val="0070C0"/>
                </a:solidFill>
              </a:rPr>
              <a:t>Три медведя»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sun9-20.userapi.com/impg/WsCJZXgMjDUeD2lHzUMqpD31iKP1Zyb8TVkzzQ/jPe52zKT7fw.jpg?size=1280x960&amp;quality=95&amp;sign=6bc86dad258159f1eba9cdc469ffa006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14154"/>
          <a:stretch/>
        </p:blipFill>
        <p:spPr bwMode="auto">
          <a:xfrm>
            <a:off x="179512" y="3501008"/>
            <a:ext cx="5040560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9.userapi.com/impg/_yiGkkIgLJEIOywpoJc8HGRiN_asCA_FAvZiTQ/cLzJcABcuzM.jpg?size=1280x960&amp;quality=95&amp;sign=18abe8de9f99d1f51eab5a8f900f0b1b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10038" b="8922"/>
          <a:stretch/>
        </p:blipFill>
        <p:spPr bwMode="auto">
          <a:xfrm>
            <a:off x="4427984" y="1451897"/>
            <a:ext cx="4536504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rafaret-decor.ru/sites/default/files/2022-08/ecology/x12.jpg.pagespeed.ic.oh2SQdl9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"/>
          <a:stretch/>
        </p:blipFill>
        <p:spPr bwMode="auto">
          <a:xfrm>
            <a:off x="-49557" y="23972"/>
            <a:ext cx="9160055" cy="67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934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230327">
            <a:off x="1018755" y="1450371"/>
            <a:ext cx="62054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Дети должны жить в мире красоты, игры, сказки, музыки, рисунка, фантазии, творчества</a:t>
            </a:r>
            <a:r>
              <a:rPr lang="ru-RU" sz="3200" i="1" dirty="0" smtClean="0"/>
              <a:t>.</a:t>
            </a:r>
          </a:p>
          <a:p>
            <a:endParaRPr lang="ru-RU" sz="3200" i="1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Сухомлинский В. А</a:t>
            </a:r>
            <a:r>
              <a:rPr lang="ru-RU" sz="3200" dirty="0" smtClean="0"/>
              <a:t>.)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 rot="20900940">
            <a:off x="832437" y="1150621"/>
            <a:ext cx="62713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развитие интереса у детей к сказкам, создание условий для активного использования сказок в деятельности детей.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-способствовать формированию интереса к книгам, </a:t>
            </a:r>
            <a:r>
              <a:rPr lang="ru-RU" sz="1600" dirty="0" smtClean="0"/>
              <a:t>сказкам;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развивать </a:t>
            </a:r>
            <a:r>
              <a:rPr lang="ru-RU" sz="1600" dirty="0"/>
              <a:t>элементы детского творчества в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/>
              <a:t> </a:t>
            </a:r>
            <a:r>
              <a:rPr lang="ru-RU" sz="1600" dirty="0" smtClean="0"/>
              <a:t>     продуктивной деятельности;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dirty="0"/>
              <a:t>- воспитывать навыки аккуратного общения с книгой.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 rot="21049359">
            <a:off x="800358" y="3391318"/>
            <a:ext cx="3289264" cy="16158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этап: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Подбор методической литературы.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Приготовление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материалов для совместной деятельности с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детьми;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аудио записей, иллюстраций к сказкам.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 rot="21053009">
            <a:off x="562653" y="1427055"/>
            <a:ext cx="2848053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 проекта: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 - игровой.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краткосрочный.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воспитанники группы раннего возраста, родители.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проведения: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групповая.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26437">
            <a:off x="3663160" y="1293872"/>
            <a:ext cx="337147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Предполагаемый результат: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171450" lvl="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1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Расширение и обогащение знаний детей о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героях сказок.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171450" lvl="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1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речи детей, обогащение её новыми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словами и выражениями.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Развитие творческих способностей детей</a:t>
            </a:r>
            <a:r>
              <a:rPr lang="ru-RU" sz="11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rot="21076423">
            <a:off x="664726" y="2051699"/>
            <a:ext cx="290449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этап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картинок из серии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Дикие животные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упражнять в узнавании и назывании животных леса.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 о жизни лесных зверей.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рассказать о повадках лисы и зайца (лиса хищница - охотится на зайчика, он от нее прячется.)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Juanna\Desktop\Проект по сказкам\Фото для проекта_ Сказка\IMG_20230327_1042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r="14423"/>
          <a:stretch/>
        </p:blipFill>
        <p:spPr bwMode="auto">
          <a:xfrm rot="21089804">
            <a:off x="3639816" y="1346638"/>
            <a:ext cx="3240361" cy="3215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rot="21118039">
            <a:off x="749136" y="1828102"/>
            <a:ext cx="2981396" cy="37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Чудесный мешочек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Овощи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 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Дикие и домашние животные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Формировать умение рассматривать и сравнивать овощи, называть их и определять цвет. Называть и показывать диких и домашних животных.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Д\и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это, что это?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растет в огороде?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Расширять представление детей об овощах, их внешнем виде и применении, развивать речь посредством называния овощей, изображенных на картинке.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Users\Juanna\Desktop\Проект по сказкам\Фото для проекта_ Сказка\IMG_20230327_1044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 rot="20986356">
            <a:off x="3971357" y="276821"/>
            <a:ext cx="2772049" cy="1749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Juanna\Desktop\Проект по сказкам\Фото для проекта_ Сказка\IMG_20230327_1053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8014" b="18151"/>
          <a:stretch/>
        </p:blipFill>
        <p:spPr bwMode="auto">
          <a:xfrm rot="20993029">
            <a:off x="3643944" y="2209068"/>
            <a:ext cx="2681929" cy="196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Juanna\Desktop\Проект по сказкам\Фото для проекта_ Сказка\IMG_20230327_1053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r="5288" b="5756"/>
          <a:stretch/>
        </p:blipFill>
        <p:spPr bwMode="auto">
          <a:xfrm rot="20985005">
            <a:off x="3885769" y="4437112"/>
            <a:ext cx="2943225" cy="2355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3.jpg"/>
          <p:cNvPicPr>
            <a:picLocks noChangeAspect="1"/>
          </p:cNvPicPr>
          <p:nvPr/>
        </p:nvPicPr>
        <p:blipFill rotWithShape="1">
          <a:blip r:embed="rId2" cstate="email"/>
          <a:srcRect b="7547"/>
          <a:stretch/>
        </p:blipFill>
        <p:spPr>
          <a:xfrm>
            <a:off x="-1299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8090" y="155679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Сказки: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2109" y="3861048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«Колобок»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479" y="2256983"/>
            <a:ext cx="4048737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«Сказка о глупом мышонке»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6088" y="3334458"/>
            <a:ext cx="179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«Теремок»</a:t>
            </a:r>
            <a:endParaRPr lang="ru-RU" sz="24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3271" y="4272833"/>
            <a:ext cx="190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«Рукавичка»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3368" y="4780613"/>
            <a:ext cx="129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«Репка»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4007" y="2861647"/>
            <a:ext cx="2307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«Курочка Ряба»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1493" y="5271140"/>
            <a:ext cx="2243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«Три медведя»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97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1071546"/>
            <a:ext cx="286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«Колобок»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Juanna\Desktop\Проект по сказкам\Фото для проекта_ Сказка\IMG_20230323_1024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32697"/>
          <a:stretch/>
        </p:blipFill>
        <p:spPr bwMode="auto">
          <a:xfrm>
            <a:off x="1331640" y="2564904"/>
            <a:ext cx="5112568" cy="278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78687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53413">
            <a:off x="542358" y="1625380"/>
            <a:ext cx="2777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Продуктивная </a:t>
            </a:r>
            <a:r>
              <a:rPr lang="ru-RU" sz="1400" b="1" i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деятельность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Рисование гуашью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«Дорожка для Колобка» 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Цель: Учить детей правильно держать </a:t>
            </a: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кисточку</a:t>
            </a: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проводить прямые </a:t>
            </a:r>
            <a:r>
              <a:rPr lang="ru-RU" sz="1400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линии.</a:t>
            </a:r>
          </a:p>
        </p:txBody>
      </p:sp>
      <p:pic>
        <p:nvPicPr>
          <p:cNvPr id="6" name="Рисунок 5" descr="C:\Users\Juanna\Desktop\Проект по сказкам\Фото для проекта_ Сказка\s1DUIGgb85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533">
            <a:off x="3477347" y="768799"/>
            <a:ext cx="3529631" cy="266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Juanna\Desktop\Проект по сказкам\Фото для проекта_ Сказка\ZBQHZkRd8q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626">
            <a:off x="626373" y="3341545"/>
            <a:ext cx="3415665" cy="256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214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58</cp:revision>
  <dcterms:modified xsi:type="dcterms:W3CDTF">2023-04-05T17:56:05Z</dcterms:modified>
</cp:coreProperties>
</file>