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73" r:id="rId3"/>
    <p:sldId id="258" r:id="rId4"/>
    <p:sldId id="280" r:id="rId5"/>
    <p:sldId id="300" r:id="rId6"/>
    <p:sldId id="260" r:id="rId7"/>
    <p:sldId id="265" r:id="rId8"/>
    <p:sldId id="295" r:id="rId9"/>
    <p:sldId id="293" r:id="rId10"/>
    <p:sldId id="277" r:id="rId11"/>
    <p:sldId id="313" r:id="rId12"/>
    <p:sldId id="298" r:id="rId13"/>
    <p:sldId id="291" r:id="rId14"/>
    <p:sldId id="290" r:id="rId15"/>
    <p:sldId id="281" r:id="rId16"/>
    <p:sldId id="299" r:id="rId17"/>
    <p:sldId id="301" r:id="rId18"/>
    <p:sldId id="302" r:id="rId19"/>
    <p:sldId id="304" r:id="rId20"/>
    <p:sldId id="297" r:id="rId21"/>
    <p:sldId id="292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294" r:id="rId30"/>
    <p:sldId id="312" r:id="rId31"/>
    <p:sldId id="276" r:id="rId32"/>
    <p:sldId id="296" r:id="rId3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CAE"/>
    <a:srgbClr val="F9FDC7"/>
    <a:srgbClr val="F4FB9F"/>
    <a:srgbClr val="FF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5016"/>
    </p:cViewPr>
  </p:sorterViewPr>
  <p:notesViewPr>
    <p:cSldViewPr>
      <p:cViewPr varScale="1">
        <p:scale>
          <a:sx n="74" d="100"/>
          <a:sy n="74" d="100"/>
        </p:scale>
        <p:origin x="-1968" y="-96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C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9E94A-8519-4428-9E0C-BF08C4C8D0C3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B6191-0ED1-4383-8B9F-C0FE20D99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939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290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93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83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6821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9313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1307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073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192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481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667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02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C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18782-F34B-496A-B98B-2D4B51D8CA02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01D1-77F1-4B47-9B54-73114148D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10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148478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88640"/>
            <a:ext cx="72362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«№ 2 «Ромашка»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Медногорска»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«Переходим в </a:t>
            </a:r>
            <a:b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старшую группу</a:t>
            </a: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тоговое занятие в средней </a:t>
            </a:r>
            <a:r>
              <a:rPr lang="ru-RU" alt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 </a:t>
            </a:r>
            <a:r>
              <a:rPr lang="ru-RU" sz="2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Вагнер Ж.С.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40770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Цель:</a:t>
            </a:r>
          </a:p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     </a:t>
            </a:r>
          </a:p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     обобщение </a:t>
            </a:r>
            <a:r>
              <a:rPr lang="ru-RU" altLang="ru-RU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и закрепление знаний у </a:t>
            </a: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детей средней </a:t>
            </a:r>
            <a:r>
              <a:rPr lang="ru-RU" altLang="ru-RU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группы, по пройденному материалу за учебный год через организацию различных видов деятельности.</a:t>
            </a:r>
            <a:endParaRPr lang="ru-RU" altLang="ru-RU" dirty="0">
              <a:solidFill>
                <a:schemeClr val="accent5">
                  <a:lumMod val="75000"/>
                </a:schemeClr>
              </a:solidFill>
            </a:endParaRPr>
          </a:p>
          <a:p>
            <a:pPr marL="258763" indent="-255588" algn="just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endParaRPr lang="ru-RU" altLang="ru-RU" sz="900" b="1" dirty="0">
              <a:solidFill>
                <a:srgbClr val="2E437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6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econet.ru/uploads/pictures/111858/content_dver__econet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econet.ru/uploads/pictures/111858/content_dver__econet_ru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Juanna\Desktop\двер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480720" cy="681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955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4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«Поиграй-ка»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7446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pdb/222892/694b64b9-f4e1-49f8-8e88-af097c39e7eb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80728"/>
            <a:ext cx="628961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12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5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«Узнай </a:t>
            </a:r>
            <a:r>
              <a:rPr lang="ru-RU" sz="4000" dirty="0"/>
              <a:t>стихотворение </a:t>
            </a:r>
            <a:endParaRPr lang="ru-RU" sz="4000" dirty="0" smtClean="0"/>
          </a:p>
          <a:p>
            <a:pPr algn="ctr"/>
            <a:r>
              <a:rPr lang="ru-RU" sz="4000" dirty="0" smtClean="0"/>
              <a:t>по таблице»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002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787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Апрель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0" t="3856" r="2067" b="5235"/>
          <a:stretch/>
        </p:blipFill>
        <p:spPr bwMode="auto">
          <a:xfrm>
            <a:off x="-108520" y="953344"/>
            <a:ext cx="9252520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017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12" t="14271" r="5889" b="14818"/>
          <a:stretch/>
        </p:blipFill>
        <p:spPr bwMode="auto">
          <a:xfrm>
            <a:off x="-24283" y="476672"/>
            <a:ext cx="9108463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2475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6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«Прочитай»</a:t>
            </a:r>
            <a:endParaRPr lang="ru-RU" sz="4000" dirty="0"/>
          </a:p>
        </p:txBody>
      </p:sp>
      <p:pic>
        <p:nvPicPr>
          <p:cNvPr id="3076" name="Picture 4" descr="https://static.dochkisinochki.ru/upload/_catalog/22/6a/ca/GL000336308_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766" y="2060848"/>
            <a:ext cx="3504210" cy="375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41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886918"/>
            <a:ext cx="2592288" cy="2542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1128" y="886918"/>
            <a:ext cx="2598704" cy="2542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У</a:t>
            </a:r>
          </a:p>
        </p:txBody>
      </p:sp>
      <p:pic>
        <p:nvPicPr>
          <p:cNvPr id="8194" name="Picture 2" descr="https://png.pngtree.com/element_origin_min_pic/17/08/18/0c78d7f8bb9c4d65ce6a94344eb2bb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6982" y="3645024"/>
            <a:ext cx="30689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130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928670"/>
            <a:ext cx="2199758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928670"/>
            <a:ext cx="2077972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У</a:t>
            </a:r>
          </a:p>
        </p:txBody>
      </p:sp>
      <p:pic>
        <p:nvPicPr>
          <p:cNvPr id="7170" name="Picture 2" descr="https://doc4web.ru/uploads/files/12/11122/hello_html_3d97ca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11519"/>
            <a:ext cx="4189369" cy="31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058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928670"/>
            <a:ext cx="2199758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rgbClr val="FF0000"/>
                </a:solidFill>
              </a:rPr>
              <a:t>И</a:t>
            </a:r>
            <a:endParaRPr lang="ru-RU" sz="15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928670"/>
            <a:ext cx="2077972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rgbClr val="FF0000"/>
                </a:solidFill>
              </a:rPr>
              <a:t>А</a:t>
            </a:r>
            <a:endParaRPr lang="ru-RU" sz="150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s://png.pngtree.com/element_origin_min_pic/16/10/22/ef584feaeaad065c0638908f878c9b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197747"/>
            <a:ext cx="2930284" cy="358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03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052736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66FF"/>
                </a:solidFill>
              </a:rPr>
              <a:t>Все мы - группа  «Светлячки»!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Яркие, как огоньки!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Все мы очень разные,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Все мы очень классные!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Наш девиз не позабудь: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«</a:t>
            </a:r>
            <a:r>
              <a:rPr lang="ru-RU" sz="3600" b="1" i="1" dirty="0">
                <a:solidFill>
                  <a:srgbClr val="FF66FF"/>
                </a:solidFill>
              </a:rPr>
              <a:t>Дружба освещает путь</a:t>
            </a:r>
            <a:r>
              <a:rPr lang="ru-RU" sz="3600" b="1" dirty="0">
                <a:solidFill>
                  <a:srgbClr val="FF66FF"/>
                </a:solidFill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xmlns="" val="49703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irtuellife.v.i.pic.centerblog.net/o/6a690b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2320" y="44624"/>
            <a:ext cx="590200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317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7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«Назови одним словом»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41391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tatic6.depositphotos.com/1071110/566/v/950/depositphotos_5666475-stock-illustration-furniture-icon-s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590784" cy="674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80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pdb/1066918/139dca8a-1b8c-4156-b373-cd4c8fa19032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34602" cy="662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404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galerey-room.ru/images/090849_13854461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9762"/>
            <a:ext cx="8524586" cy="693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941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regionsert.ru/wp-content/uploads/2018/07/%D1%81%D0%B5%D1%80%D1%82%D0%B8%D1%84%D0%B8%D0%BA%D0%B0%D1%86%D0%B8%D1%8F-%D0%BE%D0%B2%D0%BE%D1%89%D0%B5%D0%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346" y="44624"/>
            <a:ext cx="916091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38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https://s019.radikal.ru/i641/1303/15/c7e4fee846b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29" y="404664"/>
            <a:ext cx="898659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63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kwork.ru/pics/t3/41/307741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85658" cy="605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5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mage.freepik.com/free-vector/_1096-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8" t="6274" r="4466" b="8305"/>
          <a:stretch/>
        </p:blipFill>
        <p:spPr bwMode="auto">
          <a:xfrm>
            <a:off x="663088" y="16265"/>
            <a:ext cx="7077263" cy="671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744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8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«Сложи фигуру из палочек»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33937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krasninsk-verhneuralsk.educhel.ru/uploads/37600/37540/section/813307/svetljachki.jpg?15457318385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222" y="-31903"/>
            <a:ext cx="7200800" cy="688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596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851976452931&amp;t=3&amp;plc=WEB&amp;tkn=*HOo0a8YbdYOyCEreQ_R4JeZ3gJ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32" t="17409" r="15970" b="16855"/>
          <a:stretch/>
        </p:blipFill>
        <p:spPr bwMode="auto">
          <a:xfrm>
            <a:off x="1979712" y="8011"/>
            <a:ext cx="4752528" cy="669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208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www.proza.ru/pics/2014/03/13/23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3" t="1513" r="2833" b="3797"/>
          <a:stretch/>
        </p:blipFill>
        <p:spPr bwMode="auto">
          <a:xfrm>
            <a:off x="1403648" y="-15029"/>
            <a:ext cx="6188806" cy="687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679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esign-iprint.ru/assets/images/dlya-sadika/0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7"/>
          <a:stretch/>
        </p:blipFill>
        <p:spPr bwMode="auto">
          <a:xfrm>
            <a:off x="0" y="64916"/>
            <a:ext cx="9158128" cy="653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forumimage.ru/uploads/20150626/14353055629428803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2" r="10902" b="18203"/>
          <a:stretch/>
        </p:blipFill>
        <p:spPr bwMode="auto">
          <a:xfrm>
            <a:off x="1763688" y="133095"/>
            <a:ext cx="5260955" cy="279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2852936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 </a:t>
            </a:r>
            <a:r>
              <a:rPr 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СТАРШУЮ</a:t>
            </a: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ГРУППУ</a:t>
            </a:r>
            <a:endParaRPr lang="ru-RU" sz="40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5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cdn.pricearchive.org/images/aliexpress.com/32395898766/SHANNY-5X7FT-Vinyl-Custom-Castle-Theme-Photography-Backdrops-Prop-Digital-Background-TCA-1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041" y="0"/>
            <a:ext cx="6072287" cy="686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25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823064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 задание </a:t>
            </a:r>
          </a:p>
          <a:p>
            <a:r>
              <a:rPr lang="ru-RU" sz="4000" dirty="0" smtClean="0"/>
              <a:t>«Пересчитай предметы»</a:t>
            </a:r>
            <a:endParaRPr lang="ru-RU" sz="4000" dirty="0"/>
          </a:p>
        </p:txBody>
      </p:sp>
      <p:pic>
        <p:nvPicPr>
          <p:cNvPr id="6146" name="Picture 2" descr="https://www.kochnai.com/images/kochnai/00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1197"/>
            <a:ext cx="5112568" cy="287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6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39750" y="4462909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596584" y="2130777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364088" y="3066881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164388" y="4581798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220" name="Text 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15864" y="2060848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115864" y="817548"/>
            <a:ext cx="72005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2 задание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«Расставьте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цифры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порядку»</a:t>
            </a:r>
            <a:endParaRPr lang="ru-RU" altLang="ru-RU" sz="2800" b="1" dirty="0">
              <a:solidFill>
                <a:srgbClr val="66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0385997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</p:childTnLst>
        </p:cTn>
      </p:par>
    </p:tnLst>
    <p:bldLst>
      <p:bldP spid="9221" grpId="0" build="allAtOnce"/>
      <p:bldP spid="92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203608" y="2007286"/>
            <a:ext cx="15120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225" name="Text Box 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5049304" y="1988840"/>
            <a:ext cx="84704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223" name="Text Box 7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998050" y="1998402"/>
            <a:ext cx="91902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21" name="Text Box 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059832" y="1988840"/>
            <a:ext cx="63148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220" name="Text 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2123728" y="2004955"/>
            <a:ext cx="67851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9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2" t="1911" r="16067" b="10855"/>
          <a:stretch/>
        </p:blipFill>
        <p:spPr bwMode="auto">
          <a:xfrm>
            <a:off x="7308304" y="2936396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115864" y="817548"/>
            <a:ext cx="72005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2 задание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«Расставьте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цифры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порядку»</a:t>
            </a:r>
            <a:endParaRPr lang="ru-RU" altLang="ru-RU" sz="2800" b="1" dirty="0">
              <a:solidFill>
                <a:srgbClr val="66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437122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</p:childTnLst>
        </p:cTn>
      </p:par>
    </p:tnLst>
    <p:bldLst>
      <p:bldP spid="922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3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«Геометрический ковёр»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6053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022733" y="188640"/>
            <a:ext cx="4968551" cy="6192688"/>
            <a:chOff x="0" y="0"/>
            <a:chExt cx="4305300" cy="5114925"/>
          </a:xfrm>
        </p:grpSpPr>
        <p:sp>
          <p:nvSpPr>
            <p:cNvPr id="4" name="Надпись 2"/>
            <p:cNvSpPr txBox="1">
              <a:spLocks noChangeArrowheads="1"/>
            </p:cNvSpPr>
            <p:nvPr/>
          </p:nvSpPr>
          <p:spPr bwMode="auto">
            <a:xfrm>
              <a:off x="0" y="0"/>
              <a:ext cx="4305300" cy="51149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50" y="2162175"/>
              <a:ext cx="1419225" cy="7810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142875" y="3838575"/>
              <a:ext cx="1285875" cy="1095375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2847975" y="3838575"/>
              <a:ext cx="1276350" cy="11811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038475" y="161925"/>
              <a:ext cx="962025" cy="857250"/>
            </a:xfrm>
            <a:prstGeom prst="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90500" y="161925"/>
              <a:ext cx="1581150" cy="93345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2652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151</Words>
  <Application>Microsoft Office PowerPoint</Application>
  <PresentationFormat>Экран (4:3)</PresentationFormat>
  <Paragraphs>51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Апрель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Галкина Наталья</cp:lastModifiedBy>
  <cp:revision>36</cp:revision>
  <dcterms:created xsi:type="dcterms:W3CDTF">2019-04-27T17:28:56Z</dcterms:created>
  <dcterms:modified xsi:type="dcterms:W3CDTF">2019-07-25T08:42:51Z</dcterms:modified>
</cp:coreProperties>
</file>