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5" r:id="rId3"/>
    <p:sldId id="262" r:id="rId4"/>
    <p:sldId id="271" r:id="rId5"/>
    <p:sldId id="263" r:id="rId6"/>
    <p:sldId id="278" r:id="rId7"/>
    <p:sldId id="270" r:id="rId8"/>
    <p:sldId id="279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B941825-5694-490F-B303-CB0A9C04CF39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6FAF48A-66FE-45CD-A651-49A6E17A2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19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07B4FB-D477-4121-BF58-81176C598197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CC1E87-CE87-4F4C-AEE7-D9E9689730F7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3889CF-2ABC-44ED-89D1-4B0B93D8B80A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936A4F-108E-4224-9429-C9BBB5221AFE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C7316C-A968-4745-BFFE-529C243059B7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936A4F-108E-4224-9429-C9BBB5221AFE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4DE745-D591-4DE0-BFB2-4E31F8CBA96C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936A4F-108E-4224-9429-C9BBB5221AFE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0B0B5-C650-4BE9-AA72-A797DD75458B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637D005-5835-46E4-A7C8-B93088BFD6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C9128-C659-4AF4-9613-74B95EAFB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28770-6841-4838-864C-061D4F8875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7973872-A27D-4170-876A-D5406F9A7C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2363-78EE-460D-9D28-8E554C0131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4C40B-C7BA-4B2A-A6DF-3D333F355D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6661A3F-CEFD-4C6E-9A5E-24150EF45C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AE11C-E3B6-447C-A6DC-0680A07464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6AA09-B90B-4EBD-AF00-5ADD11A23C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3FCB8-9628-4819-9111-C3FADDB023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9FA6B-3F10-4F9D-BF39-4FE966A61E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EBD58CA-C5AD-4807-86CA-D3CEBA5AC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1619672" y="496143"/>
            <a:ext cx="6361997" cy="4125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Афанасий Афанасьевич Фет</a:t>
            </a:r>
          </a:p>
        </p:txBody>
      </p:sp>
      <p:pic>
        <p:nvPicPr>
          <p:cNvPr id="1026" name="Picture 2" descr="http://s5.bloknot.ru/wp-content/uploads/2017/12/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14" y="2348880"/>
            <a:ext cx="4155299" cy="420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1" y="1196752"/>
            <a:ext cx="7010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Заучивание отрывка </a:t>
            </a:r>
          </a:p>
          <a:p>
            <a:pPr algn="ctr"/>
            <a:r>
              <a:rPr lang="ru-RU" sz="2800" dirty="0" smtClean="0"/>
              <a:t>из стихотворения </a:t>
            </a:r>
            <a:r>
              <a:rPr lang="ru-RU" sz="2800" b="1" i="1" dirty="0" smtClean="0"/>
              <a:t>«Ласточки пропали»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-i-kartinki.ru/images/pticy/lastochka-kartinki/lastochka-kartinki-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4" t="7320" r="12365" b="4751"/>
          <a:stretch/>
        </p:blipFill>
        <p:spPr bwMode="auto">
          <a:xfrm>
            <a:off x="527795" y="1124744"/>
            <a:ext cx="1650885" cy="29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kCyBCZXH00Q/TclUbxjAExI/AAAAAAAAALo/nEb3r3Yuz6Q/s1600/swallow+n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482"/>
            <a:ext cx="6174565" cy="46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2244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Ласточки </a:t>
            </a:r>
            <a:r>
              <a:rPr lang="ru-RU" dirty="0" smtClean="0"/>
              <a:t>пропали,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вчера </a:t>
            </a:r>
            <a:r>
              <a:rPr lang="ru-RU" dirty="0" smtClean="0"/>
              <a:t>зарёй</a:t>
            </a:r>
            <a:endParaRPr lang="ru-RU" dirty="0"/>
          </a:p>
        </p:txBody>
      </p:sp>
      <p:pic>
        <p:nvPicPr>
          <p:cNvPr id="7170" name="Picture 2" descr="https://im0-tub-ru.yandex.net/i?id=0d221940492c3f6ea33009572f73ab33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028621" cy="47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3339/2ae23670-c09d-4589-a5cc-cc8006b8910b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548" y="46783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грачи летали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marketpic/247229/market_brNcXSbO8b18HWAyZLVBmA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0" y="1268760"/>
            <a:ext cx="2619445" cy="261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1.1zoom.ru/b5050/981/France_Mountains_Autumn_455531_192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5804949" cy="36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Да, как сеть, мелькали</a:t>
            </a:r>
          </a:p>
          <a:p>
            <a:r>
              <a:rPr lang="ru-RU" dirty="0" smtClean="0"/>
              <a:t>Вон над той горой.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4/09/16/9854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18829" cy="55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вечера все </a:t>
            </a:r>
            <a:r>
              <a:rPr lang="ru-RU" dirty="0" smtClean="0"/>
              <a:t>спится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На дворе </a:t>
            </a:r>
            <a:r>
              <a:rPr lang="ru-RU" dirty="0" smtClean="0"/>
              <a:t>темно.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0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1761" y="5393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сухой валится,</a:t>
            </a:r>
            <a:endParaRPr lang="ru-RU" dirty="0"/>
          </a:p>
        </p:txBody>
      </p:sp>
      <p:pic>
        <p:nvPicPr>
          <p:cNvPr id="2050" name="Picture 2" descr="https://avatars.mds.yandex.net/get-pdb/234183/9e7e4f6c-31e5-4da2-81dc-46429b9219c5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9538"/>
            <a:ext cx="7902376" cy="52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.poembook.ru/theme/24/6e/b1/c935ca8016e2ac719b57c967f219c518ac64440b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3442" r="2319" b="6357"/>
          <a:stretch/>
        </p:blipFill>
        <p:spPr bwMode="auto">
          <a:xfrm>
            <a:off x="1043608" y="1268760"/>
            <a:ext cx="7221070" cy="537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711" y="4046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Ночью ветер </a:t>
            </a:r>
            <a:r>
              <a:rPr lang="ru-RU" dirty="0" smtClean="0"/>
              <a:t>злится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0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06/06/29/438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"/>
          <a:stretch/>
        </p:blipFill>
        <p:spPr bwMode="auto">
          <a:xfrm>
            <a:off x="1115616" y="1251733"/>
            <a:ext cx="7279729" cy="53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 стучит в </a:t>
            </a:r>
            <a:r>
              <a:rPr lang="ru-RU" dirty="0" smtClean="0"/>
              <a:t>окно.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</TotalTime>
  <Words>61</Words>
  <Application>Microsoft Office PowerPoint</Application>
  <PresentationFormat>Экран (4:3)</PresentationFormat>
  <Paragraphs>22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RePack by Diakov</cp:lastModifiedBy>
  <cp:revision>17</cp:revision>
  <dcterms:created xsi:type="dcterms:W3CDTF">2010-10-25T16:02:06Z</dcterms:created>
  <dcterms:modified xsi:type="dcterms:W3CDTF">2018-10-15T15:40:20Z</dcterms:modified>
</cp:coreProperties>
</file>