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0" r:id="rId4"/>
    <p:sldId id="257" r:id="rId5"/>
    <p:sldId id="258" r:id="rId6"/>
    <p:sldId id="278" r:id="rId7"/>
    <p:sldId id="264" r:id="rId8"/>
    <p:sldId id="265" r:id="rId9"/>
    <p:sldId id="266" r:id="rId10"/>
    <p:sldId id="268" r:id="rId11"/>
    <p:sldId id="267" r:id="rId12"/>
    <p:sldId id="281" r:id="rId13"/>
    <p:sldId id="269" r:id="rId14"/>
    <p:sldId id="282" r:id="rId15"/>
    <p:sldId id="270" r:id="rId16"/>
    <p:sldId id="271" r:id="rId17"/>
    <p:sldId id="272" r:id="rId18"/>
    <p:sldId id="273" r:id="rId19"/>
    <p:sldId id="274" r:id="rId20"/>
    <p:sldId id="275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F7AD1-A216-4E6D-80CD-F5784F80708C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B82B-4F96-4CF3-81A7-93E550725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gif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качать Картинки зима анимация 1024x768 p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36504" cy="3405868"/>
          </a:xfrm>
          <a:prstGeom prst="rect">
            <a:avLst/>
          </a:prstGeom>
          <a:noFill/>
        </p:spPr>
      </p:pic>
      <p:pic>
        <p:nvPicPr>
          <p:cNvPr id="4100" name="Picture 4" descr="Поделки весна ид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0"/>
            <a:ext cx="4608512" cy="3456384"/>
          </a:xfrm>
          <a:prstGeom prst="rect">
            <a:avLst/>
          </a:prstGeom>
          <a:noFill/>
        </p:spPr>
      </p:pic>
      <p:pic>
        <p:nvPicPr>
          <p:cNvPr id="4102" name="Picture 6" descr="Архив материалов - Soldino Gumnaasium Ajaleht"/>
          <p:cNvPicPr>
            <a:picLocks noChangeAspect="1" noChangeArrowheads="1"/>
          </p:cNvPicPr>
          <p:nvPr/>
        </p:nvPicPr>
        <p:blipFill>
          <a:blip r:embed="rId4" cstate="print"/>
          <a:srcRect t="2988" r="12317" b="10357"/>
          <a:stretch>
            <a:fillRect/>
          </a:stretch>
        </p:blipFill>
        <p:spPr bwMode="auto">
          <a:xfrm>
            <a:off x="0" y="3573016"/>
            <a:ext cx="4539251" cy="3284984"/>
          </a:xfrm>
          <a:prstGeom prst="rect">
            <a:avLst/>
          </a:prstGeom>
          <a:noFill/>
        </p:spPr>
      </p:pic>
      <p:pic>
        <p:nvPicPr>
          <p:cNvPr id="4104" name="Picture 8" descr="Летят журавли - Картинки Осен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8666" y="3573016"/>
            <a:ext cx="4705334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1475656" y="620688"/>
            <a:ext cx="6120680" cy="6120680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251520" y="3140968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627784" y="1556792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5183560" y="0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251520" y="260648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4283968" y="3140968"/>
            <a:ext cx="4104456" cy="31636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589240"/>
            <a:ext cx="67174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задание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Назови п</a:t>
            </a:r>
            <a:r>
              <a:rPr lang="ru-RU" b="1" dirty="0" smtClean="0"/>
              <a:t>ризнаки </a:t>
            </a:r>
            <a:r>
              <a:rPr lang="ru-RU" b="1" dirty="0" smtClean="0"/>
              <a:t>весны</a:t>
            </a:r>
            <a:r>
              <a:rPr lang="ru-RU" dirty="0" smtClean="0"/>
              <a:t>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писание: Мнемотаблицы &quot;Времена года&quot; Bebygarden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5" y="164753"/>
            <a:ext cx="7143931" cy="467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1" descr="Описание: Общественный литературный портал Общелит.ру - поэзия. . Отзывы на стих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306" y="250825"/>
            <a:ext cx="2010158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2" descr="Описание: Насекомые - 17 Августа 2012 - Кладовая - Центр раннего развития &quot;Солнышко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6"/>
          <a:stretch>
            <a:fillRect/>
          </a:stretch>
        </p:blipFill>
        <p:spPr bwMode="auto">
          <a:xfrm>
            <a:off x="5920088" y="3234611"/>
            <a:ext cx="1168324" cy="145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4" descr="Описание: Photoshop DB - Векторный клипарт Сосульки скачать бесплатн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2575"/>
            <a:ext cx="2095500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5" descr="Описание: Векторный рисунок березовой вет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9563" y="1042988"/>
            <a:ext cx="2598738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7" descr="Описание: patricia_smit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737" y="2473688"/>
            <a:ext cx="1431453" cy="122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8" descr="Описание: Животные Скачать 96 616 Векторы (Страница 444) - ForWallpaper.c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69" y="4862790"/>
            <a:ext cx="2324100" cy="18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 descr="Векторный рисунок березовой ветки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2621006"/>
            <a:ext cx="2299970" cy="160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9" name="Picture 11" descr="День, ночь. 29.12.2010. Стихи о грусти, грустные стихотворения. - 6 Февраля 2014 - Blog - Tim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95" y="4847210"/>
            <a:ext cx="2655660" cy="18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43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1475656" y="620688"/>
            <a:ext cx="6120680" cy="6120680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251520" y="3140968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627784" y="1556792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5183560" y="0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395536" y="0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«В гости к Весне»</a:t>
            </a:r>
            <a:endParaRPr lang="ru-RU" dirty="0"/>
          </a:p>
        </p:txBody>
      </p:sp>
      <p:pic>
        <p:nvPicPr>
          <p:cNvPr id="1028" name="Picture 4" descr="ФИЗМИНУТКА Поднимайте плечики, Прыгайте, кузнечики, Прыг-ско…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1257634"/>
            <a:ext cx="5854800" cy="433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10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589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задание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Цепочка </a:t>
            </a:r>
            <a:r>
              <a:rPr lang="ru-RU" b="1" dirty="0" smtClean="0"/>
              <a:t>предложений о </a:t>
            </a:r>
            <a:r>
              <a:rPr lang="ru-RU" b="1" dirty="0" smtClean="0"/>
              <a:t>весне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971600" y="116632"/>
            <a:ext cx="6768752" cy="6768752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251520" y="3140968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627784" y="1556792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5076056" y="197024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6156" y="55892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задание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О </a:t>
            </a:r>
            <a:r>
              <a:rPr lang="ru-RU" b="1" dirty="0" smtClean="0"/>
              <a:t>чем можно так сказать</a:t>
            </a:r>
            <a:r>
              <a:rPr lang="ru-RU" b="1" dirty="0" smtClean="0"/>
              <a:t>?»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984728" y="116632"/>
            <a:ext cx="6624736" cy="6624736"/>
          </a:xfrm>
          <a:prstGeom prst="rect">
            <a:avLst/>
          </a:prstGeom>
          <a:noFill/>
        </p:spPr>
      </p:pic>
      <p:sp>
        <p:nvSpPr>
          <p:cNvPr id="4" name="Облако 3"/>
          <p:cNvSpPr/>
          <p:nvPr/>
        </p:nvSpPr>
        <p:spPr>
          <a:xfrm>
            <a:off x="2627784" y="1556792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0" y="3429000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661248"/>
            <a:ext cx="686144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задание</a:t>
            </a:r>
            <a:br>
              <a:rPr lang="ru-RU" dirty="0" smtClean="0"/>
            </a:br>
            <a:r>
              <a:rPr lang="ru-RU" b="1" dirty="0" smtClean="0"/>
              <a:t>«Какое </a:t>
            </a:r>
            <a:r>
              <a:rPr lang="ru-RU" b="1" dirty="0" smtClean="0"/>
              <a:t>слово лишнее</a:t>
            </a:r>
            <a:r>
              <a:rPr lang="ru-RU" b="1" dirty="0" smtClean="0"/>
              <a:t>?»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резентация на тему: Времена г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454022" cy="6659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854968" y="-72008"/>
            <a:ext cx="6957392" cy="6957392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2627784" y="1556792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отографии карандашом или чрнобелые людей - Карикатуры и шарж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966445" cy="61653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1960" y="6211669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Спасибо, вам!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Весна - АНИМИРОВАННЫЕ КАРТИНКИ ПРАЗДНИКИ - КАРТИНКИ ФОТО - КАРТИНКИ ФОТ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391" y="-1"/>
            <a:ext cx="7753025" cy="6838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854968" y="0"/>
            <a:ext cx="70294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Сказка на лингвистическую тему: &quot;Сказка о Ветре-путешественник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5968" y="3784476"/>
            <a:ext cx="4098032" cy="3073524"/>
          </a:xfrm>
          <a:prstGeom prst="rect">
            <a:avLst/>
          </a:prstGeom>
          <a:noFill/>
        </p:spPr>
      </p:pic>
      <p:pic>
        <p:nvPicPr>
          <p:cNvPr id="1032" name="Picture 8" descr="Стартуем! . &quot; AirClou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3543477" cy="2699792"/>
          </a:xfrm>
          <a:prstGeom prst="rect">
            <a:avLst/>
          </a:prstGeom>
          <a:noFill/>
        </p:spPr>
      </p:pic>
      <p:pic>
        <p:nvPicPr>
          <p:cNvPr id="1036" name="Picture 12" descr="Интересные Раскраски для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517" y="224644"/>
            <a:ext cx="3696411" cy="2772308"/>
          </a:xfrm>
          <a:prstGeom prst="rect">
            <a:avLst/>
          </a:prstGeom>
          <a:noFill/>
        </p:spPr>
      </p:pic>
      <p:pic>
        <p:nvPicPr>
          <p:cNvPr id="1038" name="Picture 14" descr="Город: Магнитогорск оу: мс(К)оу с(К)оши 4 Учител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3506" y="404664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Погодные анимашки, блестяш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848872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еселые картинки для детей. . Обои для рабочего стола с персонажами мультфильмов и детских книг"/>
          <p:cNvPicPr>
            <a:picLocks noChangeAspect="1" noChangeArrowheads="1"/>
          </p:cNvPicPr>
          <p:nvPr/>
        </p:nvPicPr>
        <p:blipFill>
          <a:blip r:embed="rId2" cstate="print"/>
          <a:srcRect l="7611" t="3805" r="4867" b="8672"/>
          <a:stretch>
            <a:fillRect/>
          </a:stretch>
        </p:blipFill>
        <p:spPr bwMode="auto">
          <a:xfrm>
            <a:off x="1475656" y="620688"/>
            <a:ext cx="6120680" cy="6120680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>
            <a:off x="251520" y="3140968"/>
            <a:ext cx="4176464" cy="331236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2627784" y="1556792"/>
            <a:ext cx="3960440" cy="3600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4716016" y="3140968"/>
            <a:ext cx="4032448" cy="331236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5183560" y="0"/>
            <a:ext cx="3960440" cy="335699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251520" y="260648"/>
            <a:ext cx="3960440" cy="30243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5661248"/>
            <a:ext cx="5996619" cy="1011560"/>
          </a:xfrm>
        </p:spPr>
        <p:txBody>
          <a:bodyPr/>
          <a:lstStyle/>
          <a:p>
            <a:r>
              <a:rPr lang="ru-RU" dirty="0" smtClean="0"/>
              <a:t>Выполнить задания!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Я.ру закры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4562" y="0"/>
            <a:ext cx="9220595" cy="6525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069" y="5589240"/>
            <a:ext cx="72652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задание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b="1" dirty="0" smtClean="0"/>
              <a:t>Семейка весенних слов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24</Words>
  <Application>Microsoft Office PowerPoint</Application>
  <PresentationFormat>Экран (4:3)</PresentationFormat>
  <Paragraphs>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Выполнить задания!</vt:lpstr>
      <vt:lpstr>1 задание «Семейка весенних слов»</vt:lpstr>
      <vt:lpstr>Презентация PowerPoint</vt:lpstr>
      <vt:lpstr>2 задание «Назови признаки весны» </vt:lpstr>
      <vt:lpstr>Презентация PowerPoint</vt:lpstr>
      <vt:lpstr>Презентация PowerPoint</vt:lpstr>
      <vt:lpstr>Физминутка «В гости к Весне»</vt:lpstr>
      <vt:lpstr>3 задание «Цепочка предложений о весне»</vt:lpstr>
      <vt:lpstr>Презентация PowerPoint</vt:lpstr>
      <vt:lpstr>4 задание «О чем можно так сказать?»</vt:lpstr>
      <vt:lpstr>Презентация PowerPoint</vt:lpstr>
      <vt:lpstr>5 задание «Какое слово лишнее?»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juanna</cp:lastModifiedBy>
  <cp:revision>32</cp:revision>
  <dcterms:created xsi:type="dcterms:W3CDTF">2015-03-27T08:01:38Z</dcterms:created>
  <dcterms:modified xsi:type="dcterms:W3CDTF">2015-04-02T18:50:51Z</dcterms:modified>
</cp:coreProperties>
</file>