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9" r:id="rId4"/>
    <p:sldId id="270" r:id="rId5"/>
    <p:sldId id="271" r:id="rId6"/>
    <p:sldId id="272" r:id="rId7"/>
    <p:sldId id="273" r:id="rId8"/>
    <p:sldId id="274" r:id="rId9"/>
    <p:sldId id="279" r:id="rId10"/>
    <p:sldId id="265" r:id="rId11"/>
    <p:sldId id="257" r:id="rId12"/>
    <p:sldId id="276" r:id="rId13"/>
    <p:sldId id="259" r:id="rId14"/>
    <p:sldId id="261" r:id="rId15"/>
    <p:sldId id="262" r:id="rId16"/>
    <p:sldId id="264" r:id="rId17"/>
    <p:sldId id="280" r:id="rId18"/>
    <p:sldId id="263" r:id="rId19"/>
    <p:sldId id="266" r:id="rId20"/>
    <p:sldId id="277" r:id="rId21"/>
    <p:sldId id="267" r:id="rId22"/>
    <p:sldId id="258" r:id="rId23"/>
    <p:sldId id="281" r:id="rId24"/>
    <p:sldId id="278" r:id="rId25"/>
    <p:sldId id="275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20" d="100"/>
          <a:sy n="120" d="100"/>
        </p:scale>
        <p:origin x="-137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243E8-ACBE-48A0-8FB7-B5DEC4DDD840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C5C3C-D6F4-41CA-88D6-1431FB4798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243E8-ACBE-48A0-8FB7-B5DEC4DDD840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C5C3C-D6F4-41CA-88D6-1431FB4798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243E8-ACBE-48A0-8FB7-B5DEC4DDD840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C5C3C-D6F4-41CA-88D6-1431FB4798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243E8-ACBE-48A0-8FB7-B5DEC4DDD840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C5C3C-D6F4-41CA-88D6-1431FB4798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243E8-ACBE-48A0-8FB7-B5DEC4DDD840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C5C3C-D6F4-41CA-88D6-1431FB4798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243E8-ACBE-48A0-8FB7-B5DEC4DDD840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C5C3C-D6F4-41CA-88D6-1431FB4798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243E8-ACBE-48A0-8FB7-B5DEC4DDD840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C5C3C-D6F4-41CA-88D6-1431FB4798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243E8-ACBE-48A0-8FB7-B5DEC4DDD840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C5C3C-D6F4-41CA-88D6-1431FB4798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243E8-ACBE-48A0-8FB7-B5DEC4DDD840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C5C3C-D6F4-41CA-88D6-1431FB4798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243E8-ACBE-48A0-8FB7-B5DEC4DDD840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C5C3C-D6F4-41CA-88D6-1431FB4798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243E8-ACBE-48A0-8FB7-B5DEC4DDD840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C5C3C-D6F4-41CA-88D6-1431FB4798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243E8-ACBE-48A0-8FB7-B5DEC4DDD840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C5C3C-D6F4-41CA-88D6-1431FB47984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/>
          <p:nvPr/>
        </p:nvGrpSpPr>
        <p:grpSpPr>
          <a:xfrm>
            <a:off x="395536" y="1556792"/>
            <a:ext cx="8215370" cy="3617702"/>
            <a:chOff x="1115616" y="1943034"/>
            <a:chExt cx="7165477" cy="5109782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115616" y="1943034"/>
              <a:ext cx="7165477" cy="40428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6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Реализация творческих способностей</a:t>
              </a:r>
            </a:p>
            <a:p>
              <a:pPr algn="ctr">
                <a:defRPr/>
              </a:pPr>
              <a:r>
                <a:rPr lang="ru-RU" sz="6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в работе с детьми</a:t>
              </a:r>
              <a:endPara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3941870" y="6313800"/>
              <a:ext cx="3451756" cy="7390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</a:t>
              </a:r>
              <a:r>
                <a:rPr lang="ru-RU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одготовила</a:t>
              </a:r>
              <a:r>
                <a:rPr lang="ru-RU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: </a:t>
              </a:r>
              <a:r>
                <a:rPr lang="ru-RU" sz="28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Вагнер Ж.С.</a:t>
              </a:r>
              <a:endParaRPr lang="ru-RU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endParaRPr>
            </a:p>
          </p:txBody>
        </p:sp>
      </p:grpSp>
      <p:pic>
        <p:nvPicPr>
          <p:cNvPr id="2" name="Песня Маш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6106" y="573325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8"/>
    </mc:Choice>
    <mc:Fallback>
      <p:transition spd="slow" advTm="4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0042" y="1988840"/>
            <a:ext cx="7888699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Работы детей </a:t>
            </a:r>
          </a:p>
          <a:p>
            <a:pPr algn="ctr">
              <a:defRPr/>
            </a:pP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по </a:t>
            </a:r>
            <a:r>
              <a:rPr lang="ru-RU" sz="4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изодеятельности</a:t>
            </a:r>
            <a:endParaRPr lang="ru-RU" sz="4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itchFamily="66" charset="0"/>
            </a:endParaRPr>
          </a:p>
          <a:p>
            <a:pPr algn="ctr">
              <a:defRPr/>
            </a:pP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 старшего  дошкольного возраста</a:t>
            </a:r>
            <a:endParaRPr lang="ru-RU" sz="48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528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29"/>
    </mc:Choice>
    <mc:Fallback>
      <p:transition spd="slow" advTm="522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Juanna\Desktop\Работа\Фото и видео под.гр\Работы по ИЗО\IMG_20210205_13493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2" t="3607" b="3768"/>
          <a:stretch/>
        </p:blipFill>
        <p:spPr bwMode="auto">
          <a:xfrm rot="5400000">
            <a:off x="726117" y="2270838"/>
            <a:ext cx="3839846" cy="52920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Juanna\Desktop\Работа\Фото и видео под.гр\Работы по ИЗО\IMG_20201002_07520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" t="24063" r="3591" b="26376"/>
          <a:stretch/>
        </p:blipFill>
        <p:spPr bwMode="auto">
          <a:xfrm rot="16200000">
            <a:off x="4671102" y="645058"/>
            <a:ext cx="5072816" cy="38308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Juanna\Desktop\Работа\Фото и видео под.гр\Работы по ИЗО\IMG_20210203_14431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7" t="47877" b="707"/>
          <a:stretch/>
        </p:blipFill>
        <p:spPr bwMode="auto">
          <a:xfrm rot="10800000">
            <a:off x="467544" y="254056"/>
            <a:ext cx="3330356" cy="26642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39"/>
    </mc:Choice>
    <mc:Fallback>
      <p:transition spd="slow" advTm="3639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Juanna\Desktop\Работа\Фото и видео под.гр\Работы по ИЗО\IMG_20210331_14203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6" b="51401"/>
          <a:stretch/>
        </p:blipFill>
        <p:spPr bwMode="auto">
          <a:xfrm>
            <a:off x="4211960" y="116632"/>
            <a:ext cx="4766786" cy="34563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Juanna\Desktop\Работа\Фото и видео под.гр\Работы по ИЗО\IMG_20210318_10162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5"/>
          <a:stretch/>
        </p:blipFill>
        <p:spPr bwMode="auto">
          <a:xfrm rot="16200000">
            <a:off x="686305" y="2615096"/>
            <a:ext cx="3657600" cy="50145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85664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4"/>
    </mc:Choice>
    <mc:Fallback>
      <p:transition spd="slow" advTm="421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Juanna\Desktop\Работа\Фото и видео под.гр\Работы по ИЗО\IMG_20210427_17170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r="2681" b="50000"/>
          <a:stretch/>
        </p:blipFill>
        <p:spPr bwMode="auto">
          <a:xfrm rot="16200000">
            <a:off x="-193277" y="535931"/>
            <a:ext cx="4022998" cy="33473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C:\Users\Juanna\Desktop\Работа\Фото и видео под.гр\Работы по ИЗО\IMG_20201230_13135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" r="3017" b="1963"/>
          <a:stretch/>
        </p:blipFill>
        <p:spPr bwMode="auto">
          <a:xfrm rot="16200000">
            <a:off x="4112848" y="1655904"/>
            <a:ext cx="4410184" cy="56521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3" descr="IMG_20201229_10550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8" r="7327" b="9326"/>
          <a:stretch>
            <a:fillRect/>
          </a:stretch>
        </p:blipFill>
        <p:spPr bwMode="auto">
          <a:xfrm>
            <a:off x="736071" y="4221087"/>
            <a:ext cx="2164302" cy="237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33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6"/>
    </mc:Choice>
    <mc:Fallback>
      <p:transition spd="slow" advTm="4026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Рисунок 6" descr="IMG_20210225_17135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1"/>
          <a:stretch/>
        </p:blipFill>
        <p:spPr bwMode="auto">
          <a:xfrm>
            <a:off x="6444208" y="176481"/>
            <a:ext cx="2499693" cy="683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Рисунок 2" descr="IMG_20210215_14171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7"/>
          <a:stretch/>
        </p:blipFill>
        <p:spPr bwMode="auto">
          <a:xfrm>
            <a:off x="179512" y="176482"/>
            <a:ext cx="332796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3" descr="IMG_20210506_1640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440" y="2144717"/>
            <a:ext cx="2895416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436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5"/>
    </mc:Choice>
    <mc:Fallback>
      <p:transition spd="slow" advTm="3735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Рисунок 1" descr="IMG_20200918_17533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6" r="5714" b="47396"/>
          <a:stretch/>
        </p:blipFill>
        <p:spPr bwMode="auto">
          <a:xfrm>
            <a:off x="4932040" y="228600"/>
            <a:ext cx="3489325" cy="238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Рисунок 2" descr="IMG_20201214_1327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8600"/>
            <a:ext cx="4320480" cy="576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1" descr="IMG_20210405_13334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" t="2227" r="2841"/>
          <a:stretch/>
        </p:blipFill>
        <p:spPr bwMode="auto">
          <a:xfrm>
            <a:off x="5724128" y="2301032"/>
            <a:ext cx="3316407" cy="460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638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64"/>
    </mc:Choice>
    <mc:Fallback>
      <p:transition spd="slow" advTm="4464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Рисунок 4" descr="IMG_20200827_1753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2"/>
          <a:stretch>
            <a:fillRect/>
          </a:stretch>
        </p:blipFill>
        <p:spPr bwMode="auto">
          <a:xfrm>
            <a:off x="1259632" y="2708920"/>
            <a:ext cx="4507657" cy="403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Рисунок 5" descr="IMG_20200911_17445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" t="4713" r="50418" b="50126"/>
          <a:stretch/>
        </p:blipFill>
        <p:spPr bwMode="auto">
          <a:xfrm>
            <a:off x="179512" y="221615"/>
            <a:ext cx="3591044" cy="248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Рисунок 6" descr="IMG_20200928_0816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6" t="3226" b="3917"/>
          <a:stretch>
            <a:fillRect/>
          </a:stretch>
        </p:blipFill>
        <p:spPr bwMode="auto">
          <a:xfrm>
            <a:off x="6055321" y="228600"/>
            <a:ext cx="2913062" cy="414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941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5"/>
    </mc:Choice>
    <mc:Fallback>
      <p:transition spd="slow" advTm="3665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Juanna\Desktop\Работа\фото и видео - старшая группа\Собрание по рисованию\IMG_205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0"/>
          <a:stretch/>
        </p:blipFill>
        <p:spPr bwMode="auto">
          <a:xfrm>
            <a:off x="305407" y="3356992"/>
            <a:ext cx="5208052" cy="33150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C:\Users\Juanna\Desktop\Работа\фото и видео - старшая группа\Собрание по рисованию\IMG_204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5" r="19181"/>
          <a:stretch/>
        </p:blipFill>
        <p:spPr bwMode="auto">
          <a:xfrm>
            <a:off x="305407" y="332656"/>
            <a:ext cx="3762537" cy="28083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Juanna\Desktop\Работа\фото и видео - старшая группа\Собрание по рисованию\IMG_205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826" y="754605"/>
            <a:ext cx="4507230" cy="25330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588768" y="3933056"/>
            <a:ext cx="352134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Родительское собрание </a:t>
            </a:r>
          </a:p>
          <a:p>
            <a:pPr algn="ctr"/>
            <a:r>
              <a:rPr lang="ru-RU" sz="24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 правополушарному </a:t>
            </a:r>
          </a:p>
          <a:p>
            <a:pPr algn="ctr"/>
            <a:r>
              <a:rPr lang="ru-RU" sz="24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рисованию</a:t>
            </a:r>
            <a:endParaRPr lang="ru-RU" sz="2400" b="1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2049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9"/>
    </mc:Choice>
    <mc:Fallback>
      <p:transition spd="slow" advTm="5729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13745" y="1988840"/>
            <a:ext cx="7781297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Работы детей </a:t>
            </a:r>
          </a:p>
          <a:p>
            <a:pPr algn="ctr">
              <a:defRPr/>
            </a:pP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по </a:t>
            </a:r>
            <a:r>
              <a:rPr lang="ru-RU" sz="4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изодеятельности</a:t>
            </a:r>
            <a:endParaRPr lang="ru-RU" sz="4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itchFamily="66" charset="0"/>
            </a:endParaRPr>
          </a:p>
          <a:p>
            <a:pPr algn="ctr">
              <a:defRPr/>
            </a:pPr>
            <a:r>
              <a:rPr lang="ru-RU" sz="48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 младшего дошкольного </a:t>
            </a: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возраста</a:t>
            </a:r>
            <a:endParaRPr lang="ru-RU" sz="48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906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77"/>
    </mc:Choice>
    <mc:Fallback>
      <p:transition spd="slow" advTm="4977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7" descr="IMG_20230309_13364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" t="2597" r="7037" b="49481"/>
          <a:stretch/>
        </p:blipFill>
        <p:spPr bwMode="auto">
          <a:xfrm>
            <a:off x="3563888" y="2852936"/>
            <a:ext cx="4155836" cy="293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Рисунок 8" descr="IMG_20230303_13214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65"/>
          <a:stretch/>
        </p:blipFill>
        <p:spPr bwMode="auto">
          <a:xfrm>
            <a:off x="3060654" y="250909"/>
            <a:ext cx="5918770" cy="235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32" descr="IMG_20220422_10125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" t="2132" r="4839"/>
          <a:stretch>
            <a:fillRect/>
          </a:stretch>
        </p:blipFill>
        <p:spPr bwMode="auto">
          <a:xfrm>
            <a:off x="107504" y="2605173"/>
            <a:ext cx="2953150" cy="424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311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7"/>
    </mc:Choice>
    <mc:Fallback>
      <p:transition spd="slow" advTm="4017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67682" y="2060848"/>
            <a:ext cx="783099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Работы педагога</a:t>
            </a:r>
          </a:p>
          <a:p>
            <a:pPr algn="ctr">
              <a:defRPr/>
            </a:pP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по правополушарному рисованию</a:t>
            </a:r>
          </a:p>
          <a:p>
            <a:pPr algn="ctr">
              <a:defRPr/>
            </a:pP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 </a:t>
            </a:r>
            <a:endParaRPr lang="ru-RU" sz="48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163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74"/>
    </mc:Choice>
    <mc:Fallback>
      <p:transition spd="slow" advTm="4574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9" descr="IMG_20230127_13184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" t="2995" r="49877" b="4608"/>
          <a:stretch/>
        </p:blipFill>
        <p:spPr bwMode="auto">
          <a:xfrm>
            <a:off x="6156177" y="2536953"/>
            <a:ext cx="2884958" cy="414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12" descr="IMG_20220923_1613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t="2489" r="5103"/>
          <a:stretch>
            <a:fillRect/>
          </a:stretch>
        </p:blipFill>
        <p:spPr bwMode="auto">
          <a:xfrm>
            <a:off x="153336" y="2602410"/>
            <a:ext cx="283527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1" descr="IMG_20220128_1513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3" r="50890" b="4466"/>
          <a:stretch>
            <a:fillRect/>
          </a:stretch>
        </p:blipFill>
        <p:spPr bwMode="auto">
          <a:xfrm>
            <a:off x="2987824" y="304702"/>
            <a:ext cx="3088966" cy="435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665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3"/>
    </mc:Choice>
    <mc:Fallback>
      <p:transition spd="slow" advTm="3963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Рисунок 10" descr="IMG_20230317_14254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2" t="49274" r="1143" b="7642"/>
          <a:stretch/>
        </p:blipFill>
        <p:spPr bwMode="auto">
          <a:xfrm>
            <a:off x="5364088" y="228600"/>
            <a:ext cx="3485988" cy="231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Рисунок 11" descr="IMG_20230323_13274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" r="3194" b="50000"/>
          <a:stretch/>
        </p:blipFill>
        <p:spPr bwMode="auto">
          <a:xfrm>
            <a:off x="-1" y="3356992"/>
            <a:ext cx="4823969" cy="348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Рисунок 13" descr="IMG_20221007_13380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" t="4182" r="2789" b="47909"/>
          <a:stretch/>
        </p:blipFill>
        <p:spPr bwMode="auto">
          <a:xfrm>
            <a:off x="251520" y="228599"/>
            <a:ext cx="3960440" cy="269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35" descr="IMG_20220519_14354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2" r="49902" b="2315"/>
          <a:stretch>
            <a:fillRect/>
          </a:stretch>
        </p:blipFill>
        <p:spPr bwMode="auto">
          <a:xfrm>
            <a:off x="6156177" y="2710950"/>
            <a:ext cx="2865808" cy="399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921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1"/>
    </mc:Choice>
    <mc:Fallback>
      <p:transition spd="slow" advTm="414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Рисунок 33" descr="IMG_20220602_1121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" t="1817" r="51576" b="48961"/>
          <a:stretch>
            <a:fillRect/>
          </a:stretch>
        </p:blipFill>
        <p:spPr bwMode="auto">
          <a:xfrm>
            <a:off x="2061538" y="228600"/>
            <a:ext cx="2370485" cy="338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1" name="Рисунок 29" descr="IMG_20221028_1432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" t="2213" r="4359" b="48245"/>
          <a:stretch>
            <a:fillRect/>
          </a:stretch>
        </p:blipFill>
        <p:spPr bwMode="auto">
          <a:xfrm>
            <a:off x="107504" y="3645024"/>
            <a:ext cx="4351029" cy="312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30" descr="IMG_20211217_1249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" t="14197" r="8218" b="2058"/>
          <a:stretch>
            <a:fillRect/>
          </a:stretch>
        </p:blipFill>
        <p:spPr bwMode="auto">
          <a:xfrm>
            <a:off x="5364088" y="228600"/>
            <a:ext cx="3617963" cy="462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6"/>
    </mc:Choice>
    <mc:Fallback>
      <p:transition spd="slow" advTm="3896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Juanna\Desktop\1 младшая\2 ИЗО\Работы по ИЗО\Прошлогоднее\IMG_20211015_13312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" t="48278" r="2297" b="1946"/>
          <a:stretch/>
        </p:blipFill>
        <p:spPr bwMode="auto">
          <a:xfrm rot="16200000">
            <a:off x="-400689" y="2353019"/>
            <a:ext cx="4921885" cy="34734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C:\Users\Juanna\Desktop\1 младшая\2 ИЗО\Работы по ИЗО\Прошлогоднее\IMG_20211006_10235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" t="1597" r="5536" b="49816"/>
          <a:stretch/>
        </p:blipFill>
        <p:spPr bwMode="auto">
          <a:xfrm>
            <a:off x="4067944" y="504555"/>
            <a:ext cx="4793089" cy="34563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96337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9"/>
    </mc:Choice>
    <mc:Fallback>
      <p:transition spd="slow" advTm="4299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Juanna\Desktop\Разобрать\IMG_20221221_13162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7200800" cy="54449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9046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4"/>
    </mc:Choice>
    <mc:Fallback>
      <p:transition spd="slow" advTm="3694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1720" y="1916832"/>
            <a:ext cx="53343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7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Спасибо </a:t>
            </a:r>
          </a:p>
          <a:p>
            <a:pPr algn="ctr">
              <a:defRPr/>
            </a:pPr>
            <a:r>
              <a:rPr lang="ru-RU" sz="7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за внимание!</a:t>
            </a:r>
            <a:endParaRPr lang="ru-RU" sz="72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9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80"/>
    </mc:Choice>
    <mc:Fallback>
      <p:transition spd="slow" advTm="958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538" y="309272"/>
            <a:ext cx="4207641" cy="315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28600"/>
            <a:ext cx="4315205" cy="323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Рисунок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45025"/>
            <a:ext cx="4253157" cy="318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" name="Рисунок 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538" y="3606100"/>
            <a:ext cx="4258138" cy="319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898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9"/>
    </mc:Choice>
    <mc:Fallback>
      <p:transition spd="slow" advTm="4259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28600"/>
            <a:ext cx="4171189" cy="31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Рисунок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459" y="3611260"/>
            <a:ext cx="4156032" cy="311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" name="Рисунок 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71" y="3573016"/>
            <a:ext cx="4171188" cy="31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451" y="185961"/>
            <a:ext cx="4228040" cy="317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50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3"/>
    </mc:Choice>
    <mc:Fallback>
      <p:transition spd="slow" advTm="415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7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20776"/>
            <a:ext cx="2880320" cy="383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" name="Рисунок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134" y="2931620"/>
            <a:ext cx="2845642" cy="379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5" r="1730"/>
          <a:stretch>
            <a:fillRect/>
          </a:stretch>
        </p:blipFill>
        <p:spPr bwMode="auto">
          <a:xfrm>
            <a:off x="3167431" y="216838"/>
            <a:ext cx="2912521" cy="386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464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7"/>
    </mc:Choice>
    <mc:Fallback>
      <p:transition spd="slow" advTm="375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Рисунок 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2493"/>
            <a:ext cx="4147452" cy="553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" name="Рисунок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154" y="1052736"/>
            <a:ext cx="4329625" cy="577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119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1"/>
    </mc:Choice>
    <mc:Fallback>
      <p:transition spd="slow" advTm="370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52736"/>
            <a:ext cx="4301536" cy="573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" name="Рисунок 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29"/>
            <a:ext cx="4176464" cy="556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385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2"/>
    </mc:Choice>
    <mc:Fallback>
      <p:transition spd="slow" advTm="356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717" y="2708920"/>
            <a:ext cx="5521519" cy="414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4593"/>
            <a:ext cx="3384376" cy="451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705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6"/>
    </mc:Choice>
    <mc:Fallback>
      <p:transition spd="slow" advTm="414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274638"/>
            <a:ext cx="5122912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 с педагогами города</a:t>
            </a:r>
            <a:b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правополушарному рисованию</a:t>
            </a:r>
            <a:endParaRPr lang="ru-RU" sz="24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Juanna\Desktop\Работа\IMG_916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6984776" cy="4823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597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9"/>
    </mc:Choice>
    <mc:Fallback>
      <p:transition spd="slow" advTm="4949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9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6923C"/>
      </a:hlink>
      <a:folHlink>
        <a:srgbClr val="4F612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</TotalTime>
  <Words>47</Words>
  <Application>Microsoft Office PowerPoint</Application>
  <PresentationFormat>Экран (4:3)</PresentationFormat>
  <Paragraphs>18</Paragraphs>
  <Slides>25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Мастер-класс  с педагогами города по правополушарному рисованию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RePack by Diakov</cp:lastModifiedBy>
  <cp:revision>31</cp:revision>
  <dcterms:created xsi:type="dcterms:W3CDTF">2014-06-25T01:33:31Z</dcterms:created>
  <dcterms:modified xsi:type="dcterms:W3CDTF">2023-04-12T20:18:53Z</dcterms:modified>
</cp:coreProperties>
</file>